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66" r:id="rId4"/>
    <p:sldId id="264" r:id="rId5"/>
    <p:sldId id="262" r:id="rId6"/>
    <p:sldId id="259" r:id="rId7"/>
    <p:sldId id="260" r:id="rId8"/>
    <p:sldId id="261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outlineViewPr>
    <p:cViewPr>
      <p:scale>
        <a:sx n="33" d="100"/>
        <a:sy n="33" d="100"/>
      </p:scale>
      <p:origin x="0" y="-41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19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E0C44-7ECF-44C0-B4BB-1EC79B3ED0AA}" type="datetimeFigureOut">
              <a:rPr lang="en-US" smtClean="0"/>
              <a:t>9/22/2020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B5FC0-B0FD-4EBE-84EA-8E60B5F07D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047456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9C775-35A0-4035-91D9-194D01E7CD4C}" type="datetimeFigureOut">
              <a:rPr lang="en-US" smtClean="0"/>
              <a:t>9/22/2020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83F6C-D0E4-498B-A9F7-CF35B199DD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989798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533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664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03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553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Libraries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String</a:t>
            </a:r>
            <a:r>
              <a:rPr lang="en-US" baseline="0" dirty="0" smtClean="0"/>
              <a:t> =&gt; contains punctuation model from which to compare the characters to remove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Wordninja</a:t>
            </a:r>
            <a:r>
              <a:rPr lang="en-US" baseline="0" dirty="0" smtClean="0"/>
              <a:t> =&gt; to split out bundled words. Will also account for words that are usually one e.g. tonight, roadmap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.lower() =&gt; string function to change text to lower case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“from </a:t>
            </a:r>
            <a:r>
              <a:rPr lang="en-US" baseline="0" dirty="0" err="1" smtClean="0"/>
              <a:t>nltk.corpus</a:t>
            </a:r>
            <a:r>
              <a:rPr lang="en-US" baseline="0" dirty="0" smtClean="0"/>
              <a:t> import </a:t>
            </a:r>
            <a:r>
              <a:rPr lang="en-US" baseline="0" dirty="0" err="1" smtClean="0"/>
              <a:t>stopwords</a:t>
            </a:r>
            <a:r>
              <a:rPr lang="en-US" baseline="0" dirty="0" smtClean="0"/>
              <a:t>” =&gt; to get all </a:t>
            </a:r>
            <a:r>
              <a:rPr lang="en-US" baseline="0" dirty="0" err="1" smtClean="0"/>
              <a:t>stopword</a:t>
            </a:r>
            <a:r>
              <a:rPr lang="en-US" baseline="0" dirty="0" smtClean="0"/>
              <a:t> corpus lists. For English, “</a:t>
            </a:r>
            <a:r>
              <a:rPr lang="en-US" baseline="0" dirty="0" err="1" smtClean="0"/>
              <a:t>stopwords.words</a:t>
            </a:r>
            <a:r>
              <a:rPr lang="en-US" baseline="0" dirty="0" smtClean="0"/>
              <a:t>(‘</a:t>
            </a:r>
            <a:r>
              <a:rPr lang="en-US" baseline="0" dirty="0" err="1" smtClean="0"/>
              <a:t>english</a:t>
            </a:r>
            <a:r>
              <a:rPr lang="en-US" baseline="0" dirty="0" smtClean="0"/>
              <a:t>’)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85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87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C47CA8E2-4AB7-4970-9B79-6067CE4881C8}" type="datetime1">
              <a:rPr lang="en-US" smtClean="0"/>
              <a:t>9/22/2020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 smtClean="0"/>
              <a:t>@siawayforward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EDC2F3B-E334-476F-B9C8-2841B91903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535491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FAC5E-3E95-4652-8D6B-87FCF12472B9}" type="datetime1">
              <a:rPr lang="en-US" smtClean="0"/>
              <a:t>9/22/2020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@siawayforward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C2F3B-E334-476F-B9C8-2841B91903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26649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94DFC-6C04-4765-A00E-6DF2D3F5082E}" type="datetime1">
              <a:rPr lang="en-US" smtClean="0"/>
              <a:t>9/22/2020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@siawayforward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C2F3B-E334-476F-B9C8-2841B91903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656304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A748-C5FF-4E9B-A305-C734A3D76697}" type="datetime1">
              <a:rPr lang="en-US" smtClean="0"/>
              <a:t>9/22/2020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@siawayforward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C2F3B-E334-476F-B9C8-2841B91903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094421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B310-49D7-4078-95D9-778CA005C584}" type="datetime1">
              <a:rPr lang="en-US" smtClean="0"/>
              <a:t>9/22/2020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@siawayforward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C2F3B-E334-476F-B9C8-2841B91903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642372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3ADBF-24A9-4B0F-8010-831938EE1D44}" type="datetime1">
              <a:rPr lang="en-US" smtClean="0"/>
              <a:t>9/22/2020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@siawayforward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C2F3B-E334-476F-B9C8-2841B91903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596688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388AB-082A-4B55-83E6-566EEBF74497}" type="datetime1">
              <a:rPr lang="en-US" smtClean="0"/>
              <a:t>9/22/2020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 smtClean="0"/>
              <a:t>@siawayforward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C2F3B-E334-476F-B9C8-2841B91903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7924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A6F05F38-15B2-4182-8347-4401A08A9564}" type="datetime1">
              <a:rPr lang="en-US" smtClean="0"/>
              <a:t>9/22/2020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@siawayforward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C2F3B-E334-476F-B9C8-2841B91903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015224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88CEBDAD-B2B8-4743-ACC6-8B3EDC48DBEE}" type="datetime1">
              <a:rPr lang="en-US" smtClean="0"/>
              <a:t>9/22/2020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@siawayforward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C2F3B-E334-476F-B9C8-2841B91903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18067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A98A7-8161-43E6-9128-ED6CEE7D5F52}" type="datetime1">
              <a:rPr lang="en-US" smtClean="0"/>
              <a:t>9/22/2020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@siawayforward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C2F3B-E334-476F-B9C8-2841B91903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65573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542-0EE0-49ED-B4BE-E91CB33F9D34}" type="datetime1">
              <a:rPr lang="en-US" smtClean="0"/>
              <a:t>9/22/2020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@siawayforward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C2F3B-E334-476F-B9C8-2841B91903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973577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B8B8D-A005-4CD7-9A17-C4556C857D55}" type="datetime1">
              <a:rPr lang="en-US" smtClean="0"/>
              <a:t>9/22/2020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@siawayforward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C2F3B-E334-476F-B9C8-2841B91903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8644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44C16-A4F3-4E99-94DB-381FF7A7AD01}" type="datetime1">
              <a:rPr lang="en-US" smtClean="0"/>
              <a:t>9/22/2020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@siawayforward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C2F3B-E334-476F-B9C8-2841B91903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768995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925F9-4CCF-4196-96F5-3DF149DADF35}" type="datetime1">
              <a:rPr lang="en-US" smtClean="0"/>
              <a:t>9/22/2020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@siawayforward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C2F3B-E334-476F-B9C8-2841B91903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47601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CC86-0BC8-4D41-BD59-4DAD6E75DDFC}" type="datetime1">
              <a:rPr lang="en-US" smtClean="0"/>
              <a:t>9/22/2020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@siawayforward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C2F3B-E334-476F-B9C8-2841B91903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250832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85533-3556-4B8F-A6C5-441DD2888A5B}" type="datetime1">
              <a:rPr lang="en-US" smtClean="0"/>
              <a:t>9/22/2020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@siawayforward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C2F3B-E334-476F-B9C8-2841B91903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969361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A9C29-E475-4BFC-94DF-D21DBAC22722}" type="datetime1">
              <a:rPr lang="en-US" smtClean="0"/>
              <a:t>9/22/2020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@siawayforward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C2F3B-E334-476F-B9C8-2841B91903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12983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5F2267B-574E-4C0B-AADC-6AE06866C8FF}" type="datetime1">
              <a:rPr lang="en-US" smtClean="0"/>
              <a:t>9/22/2020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@siawayforward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EDC2F3B-E334-476F-B9C8-2841B91903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56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</p:sldLayoutIdLst>
  <p:transition spd="slow">
    <p:push dir="u"/>
  </p:transition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670" y="1591072"/>
            <a:ext cx="11150221" cy="1076370"/>
          </a:xfrm>
        </p:spPr>
        <p:txBody>
          <a:bodyPr/>
          <a:lstStyle/>
          <a:p>
            <a:pPr algn="ctr"/>
            <a:r>
              <a:rPr lang="en-US" dirty="0" smtClean="0"/>
              <a:t>Scrapping for a Data Job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6748" y="2725540"/>
            <a:ext cx="8272063" cy="573206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 Natural Language Processing for an Efficient Job Search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983" y="5470290"/>
            <a:ext cx="2328874" cy="4999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1668" y="3981157"/>
            <a:ext cx="3629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Sia Seko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Aspiring Data Practitioner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211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 job search! Tell me more…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This is a banner for a LinkedIn post for a T-Mobile Principal Data Scientist position. The position is entry level, and based in Bellevue, WA. It was posted 2 weeks ago, and has had 50 applicants so far." title="Job head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75" y="2549477"/>
            <a:ext cx="11327643" cy="3524345"/>
          </a:xfrm>
          <a:prstGeom prst="rect">
            <a:avLst/>
          </a:prstGeom>
        </p:spPr>
      </p:pic>
      <p:sp>
        <p:nvSpPr>
          <p:cNvPr id="9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9809707" y="6293763"/>
            <a:ext cx="2275633" cy="333437"/>
          </a:xfrm>
        </p:spPr>
        <p:txBody>
          <a:bodyPr/>
          <a:lstStyle/>
          <a:p>
            <a:r>
              <a:rPr lang="en-US" sz="1800" dirty="0" smtClean="0">
                <a:solidFill>
                  <a:schemeClr val="accent5"/>
                </a:solidFill>
              </a:rPr>
              <a:t>@siawayforward</a:t>
            </a:r>
            <a:endParaRPr lang="en-US" sz="9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630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quite yet…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99" y="2488252"/>
            <a:ext cx="6070825" cy="2023608"/>
          </a:xfrm>
          <a:prstGeom prst="rect">
            <a:avLst/>
          </a:prstGeom>
        </p:spPr>
      </p:pic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9809707" y="6293763"/>
            <a:ext cx="2275633" cy="333437"/>
          </a:xfrm>
        </p:spPr>
        <p:txBody>
          <a:bodyPr/>
          <a:lstStyle/>
          <a:p>
            <a:r>
              <a:rPr lang="en-US" sz="1800" dirty="0" smtClean="0">
                <a:solidFill>
                  <a:schemeClr val="accent5"/>
                </a:solidFill>
              </a:rPr>
              <a:t>@siawayforward</a:t>
            </a:r>
            <a:endParaRPr lang="en-US" sz="900" dirty="0">
              <a:solidFill>
                <a:schemeClr val="accent5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387150" y="3500056"/>
            <a:ext cx="1392073" cy="32131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79222" y="3130724"/>
            <a:ext cx="3875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but immigration 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655093" y="4831307"/>
            <a:ext cx="7738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4000" dirty="0" smtClean="0"/>
              <a:t> Never mind, we can’t apply  </a:t>
            </a:r>
            <a:endParaRPr lang="en-US" sz="4000" dirty="0"/>
          </a:p>
        </p:txBody>
      </p:sp>
      <p:pic>
        <p:nvPicPr>
          <p:cNvPr id="14" name="Picture 13" descr="A black woman emoji with her hand on her face for a facepalm moment. She is disappointed because after all other requirements and qualifications fit, her immigration status prevents her from applying." title="disappointmen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907" y="4070696"/>
            <a:ext cx="1890427" cy="189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900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wait, there’s hope!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9809707" y="6293763"/>
            <a:ext cx="2275633" cy="333437"/>
          </a:xfrm>
        </p:spPr>
        <p:txBody>
          <a:bodyPr/>
          <a:lstStyle/>
          <a:p>
            <a:r>
              <a:rPr lang="en-US" sz="1800" dirty="0" smtClean="0">
                <a:solidFill>
                  <a:schemeClr val="accent5"/>
                </a:solidFill>
              </a:rPr>
              <a:t>@siawayforward</a:t>
            </a:r>
            <a:endParaRPr lang="en-US" sz="900" dirty="0">
              <a:solidFill>
                <a:schemeClr val="accent5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6662" y="2415525"/>
            <a:ext cx="5685513" cy="2484021"/>
          </a:xfrm>
          <a:prstGeom prst="rect">
            <a:avLst/>
          </a:prstGeom>
        </p:spPr>
      </p:pic>
      <p:pic>
        <p:nvPicPr>
          <p:cNvPr id="5" name="Picture 4" descr="A yellow face emoji indicating confusion based on job description ambiguity" title="confusio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241" y="2232921"/>
            <a:ext cx="2352675" cy="19431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96788" y="3480179"/>
            <a:ext cx="1405719" cy="3138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002507" y="3684896"/>
            <a:ext cx="3534771" cy="81886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537278" y="4196621"/>
            <a:ext cx="4708477" cy="702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586264" y="4194141"/>
            <a:ext cx="4659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</a:t>
            </a:r>
            <a:r>
              <a:rPr lang="en-US" sz="4000" dirty="0" smtClean="0"/>
              <a:t>itizenship status!!</a:t>
            </a:r>
            <a:endParaRPr lang="en-US" sz="4000" dirty="0"/>
          </a:p>
        </p:txBody>
      </p:sp>
      <p:sp>
        <p:nvSpPr>
          <p:cNvPr id="18" name="TextBox 17"/>
          <p:cNvSpPr txBox="1"/>
          <p:nvPr/>
        </p:nvSpPr>
        <p:spPr>
          <a:xfrm>
            <a:off x="566661" y="5280496"/>
            <a:ext cx="9243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5"/>
              </a:buBlip>
            </a:pPr>
            <a:r>
              <a:rPr lang="en-US" sz="4000" dirty="0" smtClean="0"/>
              <a:t>ABC = ambiguity births confusion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24181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Scrape, scrape, scrape</a:t>
            </a:r>
            <a:endParaRPr lang="en-US" dirty="0"/>
          </a:p>
        </p:txBody>
      </p:sp>
      <p:pic>
        <p:nvPicPr>
          <p:cNvPr id="4" name="Content Placeholder 3" descr="This lovely woman tried to scrape the dirt off some oven pans and dishes and she just gave up and threw them out the window." title="she tried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62" y="2384002"/>
            <a:ext cx="5047898" cy="3785924"/>
          </a:xfrm>
        </p:spPr>
      </p:pic>
      <p:sp>
        <p:nvSpPr>
          <p:cNvPr id="6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9809707" y="6293763"/>
            <a:ext cx="2275633" cy="333437"/>
          </a:xfrm>
        </p:spPr>
        <p:txBody>
          <a:bodyPr/>
          <a:lstStyle/>
          <a:p>
            <a:r>
              <a:rPr lang="en-US" sz="1800" dirty="0" smtClean="0">
                <a:solidFill>
                  <a:schemeClr val="accent5"/>
                </a:solidFill>
              </a:rPr>
              <a:t>@siawayforward</a:t>
            </a:r>
            <a:endParaRPr lang="en-US" sz="900" dirty="0">
              <a:solidFill>
                <a:schemeClr val="accent5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13947" y="2656957"/>
            <a:ext cx="58548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en-US" sz="3200" dirty="0"/>
              <a:t> </a:t>
            </a:r>
            <a:r>
              <a:rPr lang="en-US" sz="3200" dirty="0" smtClean="0"/>
              <a:t>Get the data</a:t>
            </a:r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/>
          </a:p>
          <a:p>
            <a:pPr marL="285750" indent="-285750">
              <a:buBlip>
                <a:blip r:embed="rId4"/>
              </a:buBlip>
            </a:pPr>
            <a:r>
              <a:rPr lang="en-US" sz="3200" dirty="0" smtClean="0"/>
              <a:t> We only want to process the description</a:t>
            </a:r>
            <a:endParaRPr lang="en-US" sz="3200" dirty="0"/>
          </a:p>
        </p:txBody>
      </p:sp>
      <p:pic>
        <p:nvPicPr>
          <p:cNvPr id="7" name="Picture 6" descr="module imports for beautiful soup and requests in order to web scrape" title="code snippe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870" y="3364457"/>
            <a:ext cx="4484444" cy="101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967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Processing!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804" y="2328835"/>
            <a:ext cx="5395971" cy="36909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Pre-processing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9809707" y="6293763"/>
            <a:ext cx="2275633" cy="333437"/>
          </a:xfrm>
        </p:spPr>
        <p:txBody>
          <a:bodyPr/>
          <a:lstStyle/>
          <a:p>
            <a:r>
              <a:rPr lang="en-US" sz="1800" dirty="0" smtClean="0">
                <a:solidFill>
                  <a:schemeClr val="accent5"/>
                </a:solidFill>
              </a:rPr>
              <a:t>@siawayforward</a:t>
            </a:r>
            <a:endParaRPr lang="en-US" sz="900" dirty="0">
              <a:solidFill>
                <a:schemeClr val="accent5"/>
              </a:solidFill>
            </a:endParaRPr>
          </a:p>
        </p:txBody>
      </p:sp>
      <p:pic>
        <p:nvPicPr>
          <p:cNvPr id="5" name="Picture 4" descr="beans, spices, corn, peppers chopped up in a dish before they are minced to shape and make the burger" title="bean burger ingredien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74" y="3042079"/>
            <a:ext cx="1426283" cy="1816698"/>
          </a:xfrm>
          <a:prstGeom prst="rect">
            <a:avLst/>
          </a:prstGeom>
        </p:spPr>
      </p:pic>
      <p:pic>
        <p:nvPicPr>
          <p:cNvPr id="1028" name="Picture 4" descr="bean burger completed made and topped with tomatoes, onions, and lettuce." title="completed bean burg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19" y="4858777"/>
            <a:ext cx="2006374" cy="14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1886592" y="4051495"/>
            <a:ext cx="712289" cy="80728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17" descr="Steps for preprocessing text shown in code:&#10;- Remove punctuation characters because we dont need them&#10;- Split any words that may be bundled together because of human error&#10;- Remove stopwords -any articles like a, an, and, on, the etc." title="pre-processing text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3573193" y="3042079"/>
            <a:ext cx="8220803" cy="247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42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Tag, you’re it!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87441" y="2428007"/>
            <a:ext cx="5189537" cy="3451746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3200" dirty="0" smtClean="0"/>
              <a:t>Citizenship status (EEO)</a:t>
            </a:r>
          </a:p>
          <a:p>
            <a:pPr>
              <a:buBlip>
                <a:blip r:embed="rId2"/>
              </a:buBlip>
            </a:pPr>
            <a:r>
              <a:rPr lang="en-US" sz="3200" dirty="0" smtClean="0"/>
              <a:t>Visa assistance available</a:t>
            </a:r>
          </a:p>
          <a:p>
            <a:pPr>
              <a:buBlip>
                <a:blip r:embed="rId2"/>
              </a:buBlip>
            </a:pPr>
            <a:r>
              <a:rPr lang="en-US" sz="3200" dirty="0" smtClean="0"/>
              <a:t>Sponsorship available</a:t>
            </a:r>
          </a:p>
          <a:p>
            <a:pPr>
              <a:buBlip>
                <a:blip r:embed="rId2"/>
              </a:buBlip>
            </a:pPr>
            <a:r>
              <a:rPr lang="en-US" sz="3200" dirty="0" smtClean="0"/>
              <a:t>…</a:t>
            </a:r>
          </a:p>
          <a:p>
            <a:pPr>
              <a:buBlip>
                <a:blip r:embed="rId2"/>
              </a:buBlip>
            </a:pPr>
            <a:endParaRPr lang="en-US" dirty="0" smtClean="0"/>
          </a:p>
        </p:txBody>
      </p:sp>
      <p:sp>
        <p:nvSpPr>
          <p:cNvPr id="10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9809707" y="6293763"/>
            <a:ext cx="2275633" cy="333437"/>
          </a:xfrm>
        </p:spPr>
        <p:txBody>
          <a:bodyPr/>
          <a:lstStyle/>
          <a:p>
            <a:r>
              <a:rPr lang="en-US" sz="1800" dirty="0" smtClean="0">
                <a:solidFill>
                  <a:schemeClr val="accent5"/>
                </a:solidFill>
              </a:rPr>
              <a:t>@siawayforward</a:t>
            </a:r>
            <a:endParaRPr lang="en-US" sz="900" dirty="0">
              <a:solidFill>
                <a:schemeClr val="accent5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126242" y="2416791"/>
            <a:ext cx="5578078" cy="3451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3"/>
              </a:buBlip>
            </a:pPr>
            <a:r>
              <a:rPr lang="en-US" sz="3200" dirty="0" smtClean="0"/>
              <a:t>Active clearance required</a:t>
            </a:r>
          </a:p>
          <a:p>
            <a:pPr>
              <a:buBlip>
                <a:blip r:embed="rId3"/>
              </a:buBlip>
            </a:pPr>
            <a:r>
              <a:rPr lang="en-US" sz="3200" dirty="0" smtClean="0"/>
              <a:t>No visa assistance</a:t>
            </a:r>
          </a:p>
          <a:p>
            <a:pPr>
              <a:buBlip>
                <a:blip r:embed="rId3"/>
              </a:buBlip>
            </a:pPr>
            <a:r>
              <a:rPr lang="en-US" sz="3200" dirty="0" smtClean="0"/>
              <a:t>Must be a U.S. citizen</a:t>
            </a:r>
          </a:p>
          <a:p>
            <a:pPr>
              <a:buBlip>
                <a:blip r:embed="rId3"/>
              </a:buBlip>
            </a:pPr>
            <a:r>
              <a:rPr lang="en-US" sz="3200" dirty="0" smtClean="0"/>
              <a:t>Must have work authorization</a:t>
            </a:r>
          </a:p>
        </p:txBody>
      </p:sp>
    </p:spTree>
    <p:extLst>
      <p:ext uri="{BB962C8B-B14F-4D97-AF65-F5344CB8AC3E}">
        <p14:creationId xmlns:p14="http://schemas.microsoft.com/office/powerpoint/2010/main" val="32856893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and </a:t>
            </a:r>
            <a:r>
              <a:rPr lang="en-US" dirty="0"/>
              <a:t>n</a:t>
            </a:r>
            <a:r>
              <a:rPr lang="en-US" dirty="0" smtClean="0"/>
              <a:t>ext steps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5637" y="2617568"/>
            <a:ext cx="8720565" cy="800881"/>
          </a:xfrm>
        </p:spPr>
        <p:txBody>
          <a:bodyPr>
            <a:normAutofit fontScale="25000" lnSpcReduction="20000"/>
          </a:bodyPr>
          <a:lstStyle/>
          <a:p>
            <a:r>
              <a:rPr lang="en-US" sz="14400" dirty="0"/>
              <a:t>Classification model improvement</a:t>
            </a:r>
          </a:p>
          <a:p>
            <a:endParaRPr lang="en-US" sz="14400" dirty="0" smtClean="0"/>
          </a:p>
          <a:p>
            <a:endParaRPr lang="en-US" sz="14400" dirty="0"/>
          </a:p>
          <a:p>
            <a:r>
              <a:rPr lang="en-US" sz="14400" dirty="0" smtClean="0"/>
              <a:t>Dimensionality reduction</a:t>
            </a:r>
          </a:p>
          <a:p>
            <a:pPr marL="0" indent="0">
              <a:buNone/>
            </a:pPr>
            <a:endParaRPr lang="en-US" sz="144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9809707" y="6293763"/>
            <a:ext cx="2275633" cy="333437"/>
          </a:xfrm>
        </p:spPr>
        <p:txBody>
          <a:bodyPr/>
          <a:lstStyle/>
          <a:p>
            <a:r>
              <a:rPr lang="en-US" sz="1800" dirty="0" smtClean="0">
                <a:solidFill>
                  <a:schemeClr val="accent5"/>
                </a:solidFill>
              </a:rPr>
              <a:t>@siawayforward</a:t>
            </a:r>
            <a:endParaRPr lang="en-US" sz="900" dirty="0">
              <a:solidFill>
                <a:schemeClr val="accent5"/>
              </a:solidFill>
            </a:endParaRPr>
          </a:p>
        </p:txBody>
      </p:sp>
      <p:pic>
        <p:nvPicPr>
          <p:cNvPr id="3" name="Picture 2" descr="this girl is standing by a table and she just shrinks down to a mouse size thing. This to signify how many features our model ends up having from all the word tokens" title="shrink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40" y="3313926"/>
            <a:ext cx="3734642" cy="280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685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670" y="1591072"/>
            <a:ext cx="11150221" cy="1076370"/>
          </a:xfrm>
        </p:spPr>
        <p:txBody>
          <a:bodyPr/>
          <a:lstStyle/>
          <a:p>
            <a:pPr algn="ctr"/>
            <a:r>
              <a:rPr lang="en-US" dirty="0" smtClean="0"/>
              <a:t>Thank You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983" y="5470290"/>
            <a:ext cx="2328874" cy="4999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37981" y="3014525"/>
            <a:ext cx="8434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Sia Seko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Twitter: @</a:t>
            </a:r>
            <a:r>
              <a:rPr lang="en-US" sz="2400" dirty="0" err="1" smtClean="0">
                <a:solidFill>
                  <a:schemeClr val="bg1"/>
                </a:solidFill>
              </a:rPr>
              <a:t>siawayforward</a:t>
            </a:r>
            <a:endParaRPr lang="en-US" sz="2400" dirty="0" smtClean="0">
              <a:solidFill>
                <a:schemeClr val="bg1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siawayforward.projects@gmail.com </a:t>
            </a:r>
            <a:r>
              <a:rPr lang="en-US" sz="2400" dirty="0" smtClean="0">
                <a:solidFill>
                  <a:schemeClr val="bg1"/>
                </a:solidFill>
              </a:rPr>
              <a:t>for collaborations </a:t>
            </a:r>
            <a:r>
              <a:rPr lang="en-US" sz="2400" dirty="0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9479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406</TotalTime>
  <Words>215</Words>
  <Application>Microsoft Office PowerPoint</Application>
  <PresentationFormat>Widescreen</PresentationFormat>
  <Paragraphs>49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Gothic</vt:lpstr>
      <vt:lpstr>Wingdings</vt:lpstr>
      <vt:lpstr>Wingdings 3</vt:lpstr>
      <vt:lpstr>Ion Boardroom</vt:lpstr>
      <vt:lpstr>Scrapping for a Data Job</vt:lpstr>
      <vt:lpstr>It’s a job search! Tell me more…</vt:lpstr>
      <vt:lpstr>Not quite yet…</vt:lpstr>
      <vt:lpstr>But wait, there’s hope!</vt:lpstr>
      <vt:lpstr>Scrape, scrape, scrape</vt:lpstr>
      <vt:lpstr>Natural Language Processing!</vt:lpstr>
      <vt:lpstr>Tag, you’re it!</vt:lpstr>
      <vt:lpstr>Modeling and next steps</vt:lpstr>
      <vt:lpstr>Thank You 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Scrapping for a Data Job</dc:title>
  <dc:creator>Sia Mbatia</dc:creator>
  <cp:lastModifiedBy>Sia Mbatia</cp:lastModifiedBy>
  <cp:revision>45</cp:revision>
  <dcterms:created xsi:type="dcterms:W3CDTF">2020-09-19T20:38:52Z</dcterms:created>
  <dcterms:modified xsi:type="dcterms:W3CDTF">2020-09-23T01:34:13Z</dcterms:modified>
</cp:coreProperties>
</file>